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66" r:id="rId3"/>
    <p:sldId id="268" r:id="rId4"/>
    <p:sldId id="267" r:id="rId5"/>
    <p:sldId id="269" r:id="rId6"/>
    <p:sldId id="270" r:id="rId7"/>
    <p:sldId id="271" r:id="rId8"/>
    <p:sldId id="272" r:id="rId9"/>
    <p:sldId id="275" r:id="rId10"/>
    <p:sldId id="274" r:id="rId1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9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.png"/><Relationship Id="rId7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microsoft.com/office/2007/relationships/hdphoto" Target="../media/hdphoto1.wdp"/><Relationship Id="rId4" Type="http://schemas.openxmlformats.org/officeDocument/2006/relationships/image" Target="../media/image20.png"/><Relationship Id="rId9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.png"/><Relationship Id="rId7" Type="http://schemas.microsoft.com/office/2007/relationships/hdphoto" Target="../media/hdphoto3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30.png"/><Relationship Id="rId4" Type="http://schemas.openxmlformats.org/officeDocument/2006/relationships/image" Target="../media/image27.png"/><Relationship Id="rId9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5" y="0"/>
            <a:ext cx="9134475" cy="713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71475"/>
            <a:ext cx="8763000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5029200" y="685800"/>
            <a:ext cx="3352800" cy="541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 pitchFamily="34" charset="0"/>
                <a:ea typeface="+mj-ea"/>
                <a:cs typeface="Times New Roman" pitchFamily="18" charset="0"/>
              </a:rPr>
              <a:t>МОУ  ЦЕНТРА РАЗВИТИЯ РЕБЕНКА № 5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pic>
        <p:nvPicPr>
          <p:cNvPr id="7" name="Содержимое 3" descr="C:\Users\PC1\Desktop\Новая папка\20-12-2017_13-10-52\IMG_6412.JPG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4343400"/>
            <a:ext cx="1524000" cy="175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C:\Users\PC1\Desktop\Новая папка\20-12-2017_13-22-56\IMG_8077-20-12-17-01-2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3000" y="3962400"/>
            <a:ext cx="1752600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Прямоугольник 13"/>
          <p:cNvSpPr/>
          <p:nvPr/>
        </p:nvSpPr>
        <p:spPr>
          <a:xfrm>
            <a:off x="914400" y="685800"/>
            <a:ext cx="3429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             </a:t>
            </a:r>
            <a:r>
              <a:rPr lang="ru-RU" sz="2400" b="1" dirty="0" smtClean="0">
                <a:solidFill>
                  <a:srgbClr val="FF0000"/>
                </a:solidFill>
                <a:latin typeface="Arial Black" pitchFamily="34" charset="0"/>
                <a:cs typeface="Times New Roman" pitchFamily="18" charset="0"/>
              </a:rPr>
              <a:t>ИСТОРИЯ </a:t>
            </a:r>
            <a:endParaRPr lang="ru-RU" sz="2400" dirty="0">
              <a:latin typeface="Arial Black" pitchFamily="34" charset="0"/>
            </a:endParaRPr>
          </a:p>
        </p:txBody>
      </p:sp>
      <p:pic>
        <p:nvPicPr>
          <p:cNvPr id="15" name="Рисунок 14" descr="C:\Users\1\Desktop\5 001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5000" y="2895600"/>
            <a:ext cx="2514600" cy="175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 descr="F:\Здание, участок детского сада\Фото сада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00600" y="2209800"/>
            <a:ext cx="2286000" cy="144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 descr="C:\Users\1\Desktop\01-02-2019_15-44-46\IMG_20190201_163801.jpg"/>
          <p:cNvPicPr/>
          <p:nvPr/>
        </p:nvPicPr>
        <p:blipFill>
          <a:blip r:embed="rId8" cstate="print"/>
          <a:srcRect l="1754" t="52083" r="41239"/>
          <a:stretch>
            <a:fillRect/>
          </a:stretch>
        </p:blipFill>
        <p:spPr bwMode="auto">
          <a:xfrm>
            <a:off x="838200" y="1219200"/>
            <a:ext cx="2133600" cy="167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 descr="C:\Users\1\Desktop\01-02-2019_15-44-46\IMG_20190201_163801.jpg"/>
          <p:cNvPicPr/>
          <p:nvPr/>
        </p:nvPicPr>
        <p:blipFill>
          <a:blip r:embed="rId9" cstate="print"/>
          <a:srcRect l="1754" r="40685" b="49405"/>
          <a:stretch>
            <a:fillRect/>
          </a:stretch>
        </p:blipFill>
        <p:spPr bwMode="auto">
          <a:xfrm>
            <a:off x="762000" y="4495800"/>
            <a:ext cx="2286000" cy="1619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 descr="C:\Users\1\Desktop\материал к образцовому детскому саду\ЦРР5 видеоролик образцовый детский сад\14\IMG_6331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553200" y="3048000"/>
            <a:ext cx="1981200" cy="1371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4475" cy="713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71475"/>
            <a:ext cx="8763000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838200" y="685800"/>
            <a:ext cx="3657600" cy="541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МОУ центр – детский сад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№ 387 был открыт в феврале 1989 года.                 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 момента открытия и до 2013 года детским садом руководила Горожанкина Людмила Ивановна, заслуженный учитель Российской</a:t>
            </a:r>
            <a:r>
              <a:rPr kumimoji="0" lang="ru-RU" sz="1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Федерации.</a:t>
            </a:r>
            <a:b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 настоящее время в МОУ Центре развития ребенка № 5 воспитывается 302 ребенка в возрасте от 1,5 до 7 лет. Функционируют 12 групп. В феврале 2008 году детский сад в очередной раз был аттестован как центр развития ребёнка – детский сад, I категория.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5" descr="C:\Users\1\Desktop\Фото02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685800"/>
            <a:ext cx="3581400" cy="27780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C:\Users\1\Desktop\5 0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3000" y="3429000"/>
            <a:ext cx="3657600" cy="2533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4475" cy="713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457200"/>
            <a:ext cx="8763000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838200" y="685800"/>
            <a:ext cx="3657600" cy="541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62000" y="533400"/>
            <a:ext cx="381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800600" y="762000"/>
            <a:ext cx="3657600" cy="541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09600" y="671691"/>
            <a:ext cx="38862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Настоящее учреждение основано в 1988 году приказом Волгоградского городского отдела народного образования от 03.11.1988  № 109. По результатам аттестации  и государственной аккредитации  муниципальное дошкольное образовательное учреждение детский сад комбинированного вида № 387 Тракторозаводского района г. Волгограда приказом комитета по образованию администрации г. Волгограда от 08.01.2003 № 4 реорганизовано путем преобразования в муниципальное дошкольное образовательное учреждение центр развития ребенка – детский сад № 387 Тракторозаводского района г. Волгограда.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724400" y="762000"/>
            <a:ext cx="3810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целях приведения наименования учреждения в соответствие  с требованиями Федерального закона от 29.12.2012 № 273-ФЗ «Об образовании в Российской Федерации», приказом департамента по образованию администрации Волгограда от 25.03.2015 № 360 муниципальное дошкольное образовательное учреждение центр развития ребенка - детский сад № 387 Тракторозаводского района г. Волгограда переименовано в муниципальное дошкольное образовательное учреждение  «Центр развития ребенка    № 5 Тракторозаводского района Волгограда».</a:t>
            </a:r>
            <a:endParaRPr lang="ru-RU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4475" cy="713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457200"/>
            <a:ext cx="8763000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838200" y="685800"/>
            <a:ext cx="3657600" cy="541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800600" y="762000"/>
            <a:ext cx="3657600" cy="541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" name="Picture 5" descr="C:\Users\1\Desktop\01-02-2019_15-44-46\IMG_20190201_163801.jpg"/>
          <p:cNvPicPr>
            <a:picLocks noChangeAspect="1" noChangeArrowheads="1"/>
          </p:cNvPicPr>
          <p:nvPr/>
        </p:nvPicPr>
        <p:blipFill>
          <a:blip r:embed="rId4" cstate="print"/>
          <a:srcRect l="1754" r="5263"/>
          <a:stretch>
            <a:fillRect/>
          </a:stretch>
        </p:blipFill>
        <p:spPr bwMode="auto">
          <a:xfrm>
            <a:off x="914400" y="3124200"/>
            <a:ext cx="3200400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4" descr="C:\Users\1\Desktop\01-02-2019_15-44-46\IMG_20190201_163732.jpg"/>
          <p:cNvPicPr>
            <a:picLocks noChangeAspect="1" noChangeArrowheads="1"/>
          </p:cNvPicPr>
          <p:nvPr/>
        </p:nvPicPr>
        <p:blipFill>
          <a:blip r:embed="rId5" cstate="print"/>
          <a:srcRect l="13044" t="4444" r="10870" b="4444"/>
          <a:stretch>
            <a:fillRect/>
          </a:stretch>
        </p:blipFill>
        <p:spPr bwMode="auto">
          <a:xfrm>
            <a:off x="838200" y="609600"/>
            <a:ext cx="3276600" cy="259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2" descr="C:\Users\1\Desktop\01-02-2019_15-44-46\IMG_20190201_16391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24400" y="1447800"/>
            <a:ext cx="3669424" cy="4191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4475" cy="713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457200"/>
            <a:ext cx="8763000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838200" y="685800"/>
            <a:ext cx="3657600" cy="541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800600" y="762000"/>
            <a:ext cx="3657600" cy="541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5800" y="990600"/>
            <a:ext cx="381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914400"/>
            <a:ext cx="36576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протяжении двадцати пяти лет детским садом руководила  Горожанкина Людмила Ивановна. Она буквально возводила детский сад с фундамента, привнося как в само здание (по ее инициативе детский сад построен по уникальному нетиповому проекту), так и в оснащение много оригинальных нововведений. Одним из них является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галокамера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оборудованная новосибирскими специалистами и успешно функционирующая по настоящее время. 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724400" y="914400"/>
            <a:ext cx="35814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Людмила Ивановна установила творческие контакты с Волгоградским институтом повышения квалификации работников образования, Волгоградской медицинской академией, с кафедрой физического воспитания Волгоградской академии физической культуры, совместно с учеными внедрила в работу детского сада программу «Здоровый ребенок», принимала участие в разработке и написании методических рекомендаций к программе «Здоровый ребенок».</a:t>
            </a:r>
            <a:endParaRPr lang="ru-RU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4475" cy="713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457200"/>
            <a:ext cx="8763000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838200" y="685800"/>
            <a:ext cx="3657600" cy="541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800600" y="762000"/>
            <a:ext cx="3657600" cy="541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5800" y="990600"/>
            <a:ext cx="381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724400" y="914400"/>
            <a:ext cx="3581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85800" y="533400"/>
            <a:ext cx="3810000" cy="6061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базе МОУ Центра развития ребенка № 5 был создан физкультурно-оздоровительный комплекс: оборудованы физиотерапевтический кабинет, кабинет массажа, солевая пещера (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галокамера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), физкультурный зал, комната релаксации и психологической разгрузки,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фитобар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бар кислородного коктейля, тренажерный зал. Опыт работы МОУ Центра развития ребенка № 5 неоднократно представлялся на научно-практических конференциях работников дошкольных образовательных учреждений в Волгограде, Нижнем Новгороде, Москве,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Шпандау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(Германия), Форте Коллинзе (США) и освещался в печати.</a:t>
            </a:r>
            <a:endParaRPr lang="ru-RU" b="1" dirty="0"/>
          </a:p>
        </p:txBody>
      </p:sp>
      <p:pic>
        <p:nvPicPr>
          <p:cNvPr id="13" name="Picture 2" descr="C:\Users\1\Desktop\01-02-2019_15-44-46\IMG_20190201_1636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685800"/>
            <a:ext cx="3733800" cy="3148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C:\Users\PC1\Desktop\Новая папка\20-12-2017_13-10-52\IMG_639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0600" y="3733800"/>
            <a:ext cx="3733800" cy="259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4475" cy="713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7200"/>
            <a:ext cx="8763000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838200" y="685800"/>
            <a:ext cx="3657600" cy="541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800600" y="762000"/>
            <a:ext cx="3657600" cy="541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5800" y="990600"/>
            <a:ext cx="381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724400" y="914400"/>
            <a:ext cx="3581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85800" y="685800"/>
            <a:ext cx="381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33400" y="838200"/>
            <a:ext cx="3810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 2013 года учреждением руководит Фролова Екатерина Валерьевна. Ее отличает четкая организация своей деятельности и профессионализм при работе с педагогами, детьми и родителями.   Благодаря владению инновационными   технологиями в сфере управления ДОУ, умелой организации управленческой деятельности Екатерине  Валерьевне удаётся своевременно решать задачи финансово-хозяйственной деятельности, кадрового потенциала, развития партнёрских отношений с предприятиями и организациями района и города.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 descr="C:\Users\PC1\Desktop\Новая папка\20-12-2017_13-13-22\IMG_828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2209800"/>
            <a:ext cx="3505200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Содержимое 3" descr="C:\Users\PC1\Desktop\Новая папка\IMG_8075-20-12-17-01-17.JPG"/>
          <p:cNvPicPr>
            <a:picLocks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1601" y="609600"/>
            <a:ext cx="2438400" cy="175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 descr="C:\Users\PC1\Desktop\Новая папка\P1030900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0" y="4495800"/>
            <a:ext cx="2362200" cy="1752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4475" cy="713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457200"/>
            <a:ext cx="8763000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838200" y="685800"/>
            <a:ext cx="3657600" cy="541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800600" y="762000"/>
            <a:ext cx="3657600" cy="541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5800" y="990600"/>
            <a:ext cx="381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724400" y="914400"/>
            <a:ext cx="3581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85800" y="685800"/>
            <a:ext cx="381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62000" y="838200"/>
            <a:ext cx="365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85800" y="762000"/>
            <a:ext cx="35052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Екатерина Валерьевна  награждена почетной грамотой  Волгоградской городской Думы за добросовестный труд и высокий  профессионализм (2016 г.), грамотой Тракторозаводского ТУ ДОАВ за результативность в работе, высокие достижения и педагогическое мастерство (2017 г.)., является победителем российского конкурса  «Менеджер года» 2017.</a:t>
            </a:r>
            <a:endParaRPr lang="ru-RU" b="1" dirty="0"/>
          </a:p>
        </p:txBody>
      </p:sp>
      <p:pic>
        <p:nvPicPr>
          <p:cNvPr id="18" name="Picture 2" descr="C:\Users\1\Desktop\IMG-6fb2edf014849967d32659fa15678bf0-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334000" y="533400"/>
            <a:ext cx="2438400" cy="3124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Содержимое 3" descr="C:\Users\user\Desktop\Сканирование\2018-03-05\003.jpg"/>
          <p:cNvPicPr>
            <a:picLocks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000" y="4343400"/>
            <a:ext cx="1981200" cy="205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 descr="C:\Users\user\Desktop\Сканирование\2018-03-05\002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43200" y="4343400"/>
            <a:ext cx="1676400" cy="205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Рисунок 20" descr="C:\Users\user\Desktop\Сканирование\2018-03-05\001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76800" y="3581400"/>
            <a:ext cx="1752600" cy="251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Рисунок 21" descr="C:\Users\user\Desktop\Сканирование\2018-03-05\004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05600" y="3581400"/>
            <a:ext cx="1752600" cy="259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4475" cy="713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7200"/>
            <a:ext cx="8763000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838200" y="685800"/>
            <a:ext cx="3657600" cy="541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800600" y="762000"/>
            <a:ext cx="3657600" cy="541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5800" y="990600"/>
            <a:ext cx="381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724400" y="914400"/>
            <a:ext cx="3581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85800" y="685800"/>
            <a:ext cx="381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33387" y="616089"/>
            <a:ext cx="402907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марта 2025 года руководство МОУ ЦРР № 5 перешло к Дорониной Юлии Геннадиевне. Вступив в должность, Юлия Геннадиевна сразу продемонстрировала системный подход к управлению, обеспечив преемственность лучших традиций учреждения. Ее деятельность на новом посту направлена на оптимизацию внутренних процессов, укрепление материально-технической базы и сохранение стабильного психологического климата в коллективе. Отличительными чертами нового руководителя являются стратегическое мышление, умение быстро адаптироваться к современным требованиям образования и глубокая вовлеченность в жизнь каждого ребенка.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761999"/>
            <a:ext cx="2209800" cy="26558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579" y="3722672"/>
            <a:ext cx="3913621" cy="23952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49273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4475" cy="713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Рисунок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457200"/>
            <a:ext cx="8763000" cy="620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838200" y="685800"/>
            <a:ext cx="3657600" cy="541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800600" y="762000"/>
            <a:ext cx="3657600" cy="54102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5800" y="990600"/>
            <a:ext cx="381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724400" y="914400"/>
            <a:ext cx="3581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85800" y="685800"/>
            <a:ext cx="3810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62000" y="838200"/>
            <a:ext cx="365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85800" y="538162"/>
            <a:ext cx="397192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Доронина Юлия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Геннадиевна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абсолютный победитель Всероссийского конкурса «Воспитатель года России — 2022», советник Министра просвещения РФ на общественных началах.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многолетний добросовестный труд и значительные заслуги в сфере образования в 2023 году награждена Почетной грамотой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РФ и удостоена звания «Заслуженный педагог Волгоградской области».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году ей присвоено звание «Почетный работник сферы образования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РФ»;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награду вручил министр просвещения РФ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Кравцов.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51030" y="1948392"/>
            <a:ext cx="1784234" cy="24402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42892" y="3567000"/>
            <a:ext cx="1714182" cy="275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76788" y="685800"/>
            <a:ext cx="1874242" cy="24065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570" y="4926013"/>
            <a:ext cx="2267870" cy="1714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681267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692</TotalTime>
  <Words>667</Words>
  <Application>Microsoft Office PowerPoint</Application>
  <PresentationFormat>Экран (4:3)</PresentationFormat>
  <Paragraphs>50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Calibri</vt:lpstr>
      <vt:lpstr>Monotype Corsiva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Пользователь</cp:lastModifiedBy>
  <cp:revision>74</cp:revision>
  <dcterms:created xsi:type="dcterms:W3CDTF">2019-02-07T06:40:51Z</dcterms:created>
  <dcterms:modified xsi:type="dcterms:W3CDTF">2026-09-05T09:32:15Z</dcterms:modified>
</cp:coreProperties>
</file>